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2999</Words>
  <PresentationFormat>Tùy chỉnh</PresentationFormat>
  <Paragraphs>208</Paragraphs>
  <Slides>45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0" baseType="lpstr">
      <vt:lpstr>Arial</vt:lpstr>
      <vt:lpstr>Cambria Math</vt:lpstr>
      <vt:lpstr>Symbol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2006-08-16T00:00:00Z</dcterms:created>
  <dcterms:modified xsi:type="dcterms:W3CDTF">2022-10-03T07:50:12Z</dcterms:modified>
  <dc:identifier>DAFN8v5n_4A</dc:identifier>
</cp:coreProperties>
</file>